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7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16.png"/><Relationship Id="rId7" Type="http://schemas.openxmlformats.org/officeDocument/2006/relationships/image" Target="../media/image3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Relationship Id="rId9" Type="http://schemas.openxmlformats.org/officeDocument/2006/relationships/image" Target="../media/image39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2060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048123" y="1447800"/>
            <a:ext cx="2095447" cy="69532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1219169" y="2562224"/>
            <a:ext cx="9753356" cy="1371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4680"/>
              </a:lnSpc>
              <a:spcBef>
                <a:spcPts val="0"/>
              </a:spcBef>
              <a:spcAft>
                <a:spcPts val="1300"/>
              </a:spcAft>
            </a:pPr>
            <a:r>
              <a:rPr sz="3588" b="1">
                <a:solidFill>
                  <a:srgbClr val="FFFFFF"/>
                </a:solidFill>
              </a:rPr>
              <a:t>SMS via Mobile: Comprehensive Bulk SMS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29014" y="4124324"/>
            <a:ext cx="3333666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35" b="0">
                <a:solidFill>
                  <a:srgbClr val="FFFFFF"/>
                </a:solidFill>
              </a:rPr>
              <a:t>A Bonrix Software Systems Product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67093" y="4827204"/>
            <a:ext cx="342891" cy="28969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143271" y="5219700"/>
            <a:ext cx="590535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Bulk SMS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429114" y="4812424"/>
            <a:ext cx="342891" cy="31925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019549" y="5219700"/>
            <a:ext cx="1162020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Mobile Integration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19709" y="4850852"/>
            <a:ext cx="342891" cy="24239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467313" y="5219700"/>
            <a:ext cx="638159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Marketing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543611" y="4839028"/>
            <a:ext cx="342891" cy="26604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391215" y="5219700"/>
            <a:ext cx="657208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Enterprise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About SMS via Mobile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6733" y="1333500"/>
            <a:ext cx="6286342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A product of </a:t>
            </a:r>
            <a:r>
              <a:rPr sz="1196" b="1">
                <a:solidFill>
                  <a:srgbClr val="3949AB"/>
                </a:solidFill>
              </a:rPr>
              <a:t>Bonrix Software Systems</a:t>
            </a:r>
            <a:r>
              <a:rPr sz="1196" b="0">
                <a:solidFill>
                  <a:srgbClr val="1A237E"/>
                </a:solidFill>
              </a:rPr>
              <a:t>, a leading IT solutions provider since 2001 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1496681"/>
            <a:ext cx="228594" cy="1771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6733" y="2038349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Based in </a:t>
            </a:r>
            <a:r>
              <a:rPr sz="1196" b="1">
                <a:solidFill>
                  <a:srgbClr val="3949AB"/>
                </a:solidFill>
              </a:rPr>
              <a:t>Ahmedabad, Gujarat, India</a:t>
            </a:r>
            <a:r>
              <a:rPr sz="1196" b="0">
                <a:solidFill>
                  <a:srgbClr val="1A237E"/>
                </a:solidFill>
              </a:rPr>
              <a:t> 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2055495"/>
            <a:ext cx="228594" cy="19430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6733" y="2505074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Specializes in </a:t>
            </a:r>
            <a:r>
              <a:rPr sz="1196" b="1">
                <a:solidFill>
                  <a:srgbClr val="3949AB"/>
                </a:solidFill>
              </a:rPr>
              <a:t>bulk SMS solutions</a:t>
            </a:r>
            <a:r>
              <a:rPr sz="1196" b="0">
                <a:solidFill>
                  <a:srgbClr val="1A237E"/>
                </a:solidFill>
              </a:rPr>
              <a:t> for businesses of all sizes 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2522220"/>
            <a:ext cx="228594" cy="19430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6733" y="2971800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Compatible with </a:t>
            </a:r>
            <a:r>
              <a:rPr sz="1196" b="1">
                <a:solidFill>
                  <a:srgbClr val="3949AB"/>
                </a:solidFill>
              </a:rPr>
              <a:t>CDMA, 3G, GSM, GPRS, HSDPA</a:t>
            </a:r>
            <a:r>
              <a:rPr sz="1196" b="0">
                <a:solidFill>
                  <a:srgbClr val="1A237E"/>
                </a:solidFill>
              </a:rPr>
              <a:t> Modems and Handsets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6733" y="2988945"/>
            <a:ext cx="228594" cy="19430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66733" y="3438525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Supports almost all </a:t>
            </a:r>
            <a:r>
              <a:rPr sz="1196" b="1">
                <a:solidFill>
                  <a:srgbClr val="3949AB"/>
                </a:solidFill>
              </a:rPr>
              <a:t>Nokia and other modems</a:t>
            </a:r>
            <a:r>
              <a:rPr sz="1196" b="0">
                <a:solidFill>
                  <a:srgbClr val="1A237E"/>
                </a:solidFill>
              </a:rPr>
              <a:t> supporting AT Commands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6733" y="3469957"/>
            <a:ext cx="228594" cy="16573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66733" y="3905249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</a:t>
            </a:r>
            <a:r>
              <a:rPr sz="1196" b="1">
                <a:solidFill>
                  <a:srgbClr val="3949AB"/>
                </a:solidFill>
              </a:rPr>
              <a:t>Two-Way SMS</a:t>
            </a:r>
            <a:r>
              <a:rPr sz="1196" b="0">
                <a:solidFill>
                  <a:srgbClr val="1A237E"/>
                </a:solidFill>
              </a:rPr>
              <a:t> supported for interactive communication 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66733" y="3936682"/>
            <a:ext cx="228594" cy="16573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66733" y="4371975"/>
            <a:ext cx="6286342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Services include </a:t>
            </a:r>
            <a:r>
              <a:rPr sz="1196" b="1">
                <a:solidFill>
                  <a:srgbClr val="3949AB"/>
                </a:solidFill>
              </a:rPr>
              <a:t>marketing, election campaigns, customer care, team management</a:t>
            </a:r>
            <a:r>
              <a:rPr sz="1196" b="0">
                <a:solidFill>
                  <a:srgbClr val="1A237E"/>
                </a:solidFill>
              </a:rPr>
              <a:t> </a:t>
            </a: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66733" y="4527232"/>
            <a:ext cx="228594" cy="165734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7334066" y="2238375"/>
            <a:ext cx="4190895" cy="3143250"/>
          </a:xfrm>
          <a:prstGeom prst="roundRect">
            <a:avLst/>
          </a:prstGeom>
          <a:blipFill>
            <a:blip r:embed="rId9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Product Offerings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495424"/>
            <a:ext cx="6343491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19129" y="164782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426" y="1779270"/>
            <a:ext cx="228594" cy="1943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28714" y="1647825"/>
            <a:ext cx="542911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SMS Express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14" y="1924049"/>
            <a:ext cx="542911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Entry-level</a:t>
            </a:r>
            <a:r>
              <a:rPr sz="1076" b="0">
                <a:solidFill>
                  <a:srgbClr val="1A237E"/>
                </a:solidFill>
              </a:rPr>
              <a:t> bulk SMS solution via SIM card-based system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6733" y="2447924"/>
            <a:ext cx="6343491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819129" y="260032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3426" y="2746057"/>
            <a:ext cx="228594" cy="16573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428714" y="2600325"/>
            <a:ext cx="542911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Advance SMS Express Edition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28714" y="2876549"/>
            <a:ext cx="542911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Enhanced features</a:t>
            </a:r>
            <a:r>
              <a:rPr sz="1076" b="0">
                <a:solidFill>
                  <a:srgbClr val="1A237E"/>
                </a:solidFill>
              </a:rPr>
              <a:t> for growing businesses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3409950"/>
            <a:ext cx="6343491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19129" y="356234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3426" y="3722369"/>
            <a:ext cx="228594" cy="13715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28714" y="3562349"/>
            <a:ext cx="542911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Advance SMS Express 20 Port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28714" y="3838574"/>
            <a:ext cx="542911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High-volume</a:t>
            </a:r>
            <a:r>
              <a:rPr sz="1076" b="0">
                <a:solidFill>
                  <a:srgbClr val="1A237E"/>
                </a:solidFill>
              </a:rPr>
              <a:t> SMS solution for larger operations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66733" y="4362450"/>
            <a:ext cx="6343491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819129" y="45148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33426" y="4654867"/>
            <a:ext cx="228594" cy="17716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428714" y="4514850"/>
            <a:ext cx="542911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Professional SMS Express Edition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28714" y="4791075"/>
            <a:ext cx="542911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Premium features</a:t>
            </a:r>
            <a:r>
              <a:rPr sz="1076" b="0">
                <a:solidFill>
                  <a:srgbClr val="1A237E"/>
                </a:solidFill>
              </a:rPr>
              <a:t> for enterprise needs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6733" y="5324474"/>
            <a:ext cx="6343491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819129" y="547687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33426" y="5608320"/>
            <a:ext cx="228594" cy="19430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428714" y="5476875"/>
            <a:ext cx="542911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Bulk SMS Packages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28714" y="5753099"/>
            <a:ext cx="542911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5K, 25K, 50K, 100K</a:t>
            </a:r>
            <a:r>
              <a:rPr sz="1076" b="0">
                <a:solidFill>
                  <a:srgbClr val="1A237E"/>
                </a:solidFill>
              </a:rPr>
              <a:t> SMS bundles for various needs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295967" y="2505074"/>
            <a:ext cx="4228994" cy="2600325"/>
          </a:xfrm>
          <a:prstGeom prst="round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Key Features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8097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19129" y="196214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426" y="2102167"/>
            <a:ext cx="228594" cy="1771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28714" y="1962149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Send &amp; Receive SMS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14" y="2238375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Phone book</a:t>
            </a:r>
            <a:r>
              <a:rPr sz="1076" b="0">
                <a:solidFill>
                  <a:srgbClr val="1A237E"/>
                </a:solidFill>
              </a:rPr>
              <a:t> management &amp; group SMS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933726" y="18097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4086122" y="196214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00419" y="2113597"/>
            <a:ext cx="228594" cy="15430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695707" y="1962149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Auto Reply SMS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95707" y="2238375"/>
            <a:ext cx="216212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Automated</a:t>
            </a:r>
            <a:r>
              <a:rPr sz="1076" b="0">
                <a:solidFill>
                  <a:srgbClr val="1A237E"/>
                </a:solidFill>
              </a:rPr>
              <a:t> responses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3019424"/>
            <a:ext cx="3076498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19129" y="317182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3426" y="3317557"/>
            <a:ext cx="228594" cy="16573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28714" y="3171825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SMS Forwarding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28714" y="3448049"/>
            <a:ext cx="216212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Redirect</a:t>
            </a:r>
            <a:r>
              <a:rPr sz="1076" b="0">
                <a:solidFill>
                  <a:srgbClr val="1A237E"/>
                </a:solidFill>
              </a:rPr>
              <a:t> messages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33726" y="3019424"/>
            <a:ext cx="3076498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4086122" y="317182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00419" y="3328987"/>
            <a:ext cx="228594" cy="14287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695707" y="3171825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Long SMS Support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95707" y="3448049"/>
            <a:ext cx="216212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Extended</a:t>
            </a:r>
            <a:r>
              <a:rPr sz="1076" b="0">
                <a:solidFill>
                  <a:srgbClr val="1A237E"/>
                </a:solidFill>
              </a:rPr>
              <a:t> messages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6733" y="4019549"/>
            <a:ext cx="3076498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819129" y="41719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33426" y="4317682"/>
            <a:ext cx="228594" cy="165734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428714" y="41719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Two-way SMS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28714" y="4448175"/>
            <a:ext cx="216212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Interactive</a:t>
            </a:r>
            <a:r>
              <a:rPr sz="1076" b="0">
                <a:solidFill>
                  <a:srgbClr val="1A237E"/>
                </a:solidFill>
              </a:rPr>
              <a:t> communication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933726" y="4019549"/>
            <a:ext cx="3076498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4086122" y="41719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200419" y="4303395"/>
            <a:ext cx="228594" cy="19430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695707" y="41719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Multi-language SMS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95707" y="4448175"/>
            <a:ext cx="216212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Unicode</a:t>
            </a:r>
            <a:r>
              <a:rPr sz="1076" b="0">
                <a:solidFill>
                  <a:srgbClr val="1A237E"/>
                </a:solidFill>
              </a:rPr>
              <a:t> support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66733" y="5010149"/>
            <a:ext cx="3076498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ed Rectangle 33"/>
          <p:cNvSpPr/>
          <p:nvPr/>
        </p:nvSpPr>
        <p:spPr>
          <a:xfrm>
            <a:off x="819129" y="51625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33426" y="5308282"/>
            <a:ext cx="228594" cy="165734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1428714" y="51625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Internet Gateway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28714" y="5438774"/>
            <a:ext cx="216212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Web-based</a:t>
            </a:r>
            <a:r>
              <a:rPr sz="1076" b="0">
                <a:solidFill>
                  <a:srgbClr val="1A237E"/>
                </a:solidFill>
              </a:rPr>
              <a:t> SMS sending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933726" y="5010149"/>
            <a:ext cx="3076498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ounded Rectangle 38"/>
          <p:cNvSpPr/>
          <p:nvPr/>
        </p:nvSpPr>
        <p:spPr>
          <a:xfrm>
            <a:off x="4086122" y="51625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200419" y="5282565"/>
            <a:ext cx="228594" cy="217170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4695707" y="51625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HTTP API Integration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695707" y="5438774"/>
            <a:ext cx="216212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Seamless</a:t>
            </a:r>
            <a:r>
              <a:rPr sz="1076" b="0">
                <a:solidFill>
                  <a:srgbClr val="1A237E"/>
                </a:solidFill>
              </a:rPr>
              <a:t> connectivity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295967" y="2562224"/>
            <a:ext cx="4228994" cy="2495550"/>
          </a:xfrm>
          <a:prstGeom prst="roundRect">
            <a:avLst/>
          </a:prstGeom>
          <a:blipFill>
            <a:blip r:embed="rId10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Pricing Options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981199"/>
            <a:ext cx="3076498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19129" y="213359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426" y="2265045"/>
            <a:ext cx="228594" cy="1943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28714" y="2133599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SMS Express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14" y="2409825"/>
            <a:ext cx="216212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₹6,000.00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933726" y="1981199"/>
            <a:ext cx="3076498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4086122" y="213359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00419" y="2279332"/>
            <a:ext cx="228594" cy="16573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695707" y="2133599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Advance SMS Express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95707" y="2409825"/>
            <a:ext cx="216212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₹12,000.00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2971800"/>
            <a:ext cx="3076498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19129" y="312420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3426" y="3284220"/>
            <a:ext cx="228594" cy="13715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28714" y="312420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Advance SMS 20 Port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28714" y="3400425"/>
            <a:ext cx="216212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₹18,000.00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33726" y="2971800"/>
            <a:ext cx="3076498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4086122" y="312420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00419" y="3264217"/>
            <a:ext cx="228594" cy="17716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695707" y="312420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Professional SMS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95707" y="3400425"/>
            <a:ext cx="216212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₹30,000.00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6733" y="3971925"/>
            <a:ext cx="3076498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819129" y="4124324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33426" y="4255770"/>
            <a:ext cx="228594" cy="19430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428714" y="4124324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Bulk SMS Packages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28714" y="4400550"/>
            <a:ext cx="216212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5K: ₹1,000 | 25K: ₹4,000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933726" y="3971925"/>
            <a:ext cx="3076498" cy="800100"/>
          </a:xfrm>
          <a:prstGeom prst="roundRect">
            <a:avLst>
              <a:gd name="adj" fmla="val 2857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4086122" y="4124324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200419" y="4255770"/>
            <a:ext cx="228594" cy="19430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695707" y="4124324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More Bulk Options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95707" y="4400550"/>
            <a:ext cx="216212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50K: ₹7,000 | 100K: ₹12,000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66733" y="4962525"/>
            <a:ext cx="6343491" cy="676274"/>
          </a:xfrm>
          <a:prstGeom prst="roundRect">
            <a:avLst>
              <a:gd name="adj" fmla="val 11267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 Same Side Corner Rectangle 33"/>
          <p:cNvSpPr/>
          <p:nvPr/>
        </p:nvSpPr>
        <p:spPr>
          <a:xfrm rot="16200000">
            <a:off x="394636" y="5234622"/>
            <a:ext cx="676274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666733" y="4962525"/>
            <a:ext cx="6343491" cy="676274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130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1A237E"/>
                </a:solidFill>
              </a:rPr>
              <a:t> Note: Prices are for software licenses. SMS credits may have additional costs based on service provider. 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295967" y="2705099"/>
            <a:ext cx="4228994" cy="2209800"/>
          </a:xfrm>
          <a:prstGeom prst="round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Benefits of Bulk SMS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4668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19129" y="16192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426" y="1754981"/>
            <a:ext cx="228594" cy="1857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28714" y="16192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Cost-Effective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14" y="1895474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Least cost</a:t>
            </a:r>
            <a:r>
              <a:rPr sz="1076" b="0">
                <a:solidFill>
                  <a:srgbClr val="1A237E"/>
                </a:solidFill>
              </a:rPr>
              <a:t> solution for reaching targeted clients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933726" y="14668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4086122" y="16192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00419" y="1766411"/>
            <a:ext cx="228594" cy="16287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695707" y="16192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Fast Delivery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95707" y="1895474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Reach people in the </a:t>
            </a:r>
            <a:r>
              <a:rPr sz="1076" b="1">
                <a:solidFill>
                  <a:srgbClr val="3949AB"/>
                </a:solidFill>
              </a:rPr>
              <a:t>shortest time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2686050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19129" y="28384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3426" y="2989897"/>
            <a:ext cx="228594" cy="15430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28714" y="28384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High Readability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28714" y="3114675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Highest probability</a:t>
            </a:r>
            <a:r>
              <a:rPr sz="1076" b="0">
                <a:solidFill>
                  <a:srgbClr val="1A237E"/>
                </a:solidFill>
              </a:rPr>
              <a:t> of being read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33726" y="2686050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4086122" y="28384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00419" y="2978467"/>
            <a:ext cx="228594" cy="17716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695707" y="28384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Precise Communication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95707" y="3114675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Small and focused</a:t>
            </a:r>
            <a:r>
              <a:rPr sz="1076" b="0">
                <a:solidFill>
                  <a:srgbClr val="1A237E"/>
                </a:solidFill>
              </a:rPr>
              <a:t> messages for better impact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6733" y="39052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819129" y="40576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33426" y="4197667"/>
            <a:ext cx="228594" cy="177164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428714" y="40576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No Receiver Cost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28714" y="4333875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Doesn't consume receiver's </a:t>
            </a:r>
            <a:r>
              <a:rPr sz="1076" b="1">
                <a:solidFill>
                  <a:srgbClr val="3949AB"/>
                </a:solidFill>
              </a:rPr>
              <a:t>account balance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933726" y="39052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4086122" y="40576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200419" y="4189095"/>
            <a:ext cx="228594" cy="19430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695707" y="40576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Wide Reach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95707" y="4333875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Compatible with </a:t>
            </a:r>
            <a:r>
              <a:rPr sz="1076" b="1">
                <a:solidFill>
                  <a:srgbClr val="3949AB"/>
                </a:solidFill>
              </a:rPr>
              <a:t>all major networks</a:t>
            </a:r>
            <a:r>
              <a:rPr sz="1076" b="0">
                <a:solidFill>
                  <a:srgbClr val="1A237E"/>
                </a:solidFill>
              </a:rPr>
              <a:t> in India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66733" y="5124449"/>
            <a:ext cx="3076498" cy="1028700"/>
          </a:xfrm>
          <a:prstGeom prst="roundRect">
            <a:avLst>
              <a:gd name="adj" fmla="val 2222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ed Rectangle 33"/>
          <p:cNvSpPr/>
          <p:nvPr/>
        </p:nvSpPr>
        <p:spPr>
          <a:xfrm>
            <a:off x="819129" y="5276850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33426" y="5408295"/>
            <a:ext cx="228594" cy="194309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1428714" y="5276850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Versatile Applications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28714" y="5553074"/>
            <a:ext cx="2162120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Marketing, campaigns, customer care</a:t>
            </a:r>
            <a:r>
              <a:rPr sz="1076" b="0">
                <a:solidFill>
                  <a:srgbClr val="1A237E"/>
                </a:solidFill>
              </a:rPr>
              <a:t> &amp; more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295967" y="2289463"/>
            <a:ext cx="4228994" cy="2362199"/>
          </a:xfrm>
          <a:prstGeom prst="roundRect">
            <a:avLst/>
          </a:prstGeom>
          <a:blipFill>
            <a:blip r:embed="rId9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Contact Us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6286342" cy="1866899"/>
          </a:xfrm>
          <a:prstGeom prst="roundRect">
            <a:avLst>
              <a:gd name="adj" fmla="val 12244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95327" y="13716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0099" y="1496667"/>
            <a:ext cx="266693" cy="2261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62060" y="1371600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3949AB"/>
                </a:solidFill>
              </a:rPr>
              <a:t>Address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62060" y="1714500"/>
            <a:ext cx="5162420" cy="10667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A-801, Samudra Complex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Near Classik Gold Hotel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Off C.G.Road, Ahmedabad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Gujarat - 380009, India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6733" y="3200400"/>
            <a:ext cx="6286342" cy="1333500"/>
          </a:xfrm>
          <a:prstGeom prst="roundRect">
            <a:avLst>
              <a:gd name="adj" fmla="val 1714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895327" y="34290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0099" y="3562764"/>
            <a:ext cx="266693" cy="20872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62060" y="3429000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3949AB"/>
                </a:solidFill>
              </a:rPr>
              <a:t>Phone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62060" y="3771900"/>
            <a:ext cx="5162420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+91-9426045500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+91-9429045500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6733" y="4847810"/>
            <a:ext cx="6286342" cy="1600200"/>
          </a:xfrm>
          <a:prstGeom prst="roundRect">
            <a:avLst>
              <a:gd name="adj" fmla="val 14285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810437" y="505796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15209" y="5200425"/>
            <a:ext cx="266693" cy="191328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371565" y="5083714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 dirty="0">
                <a:solidFill>
                  <a:srgbClr val="3949AB"/>
                </a:solidFill>
              </a:rPr>
              <a:t>Email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71565" y="5343221"/>
            <a:ext cx="5162420" cy="8001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1A237E"/>
                </a:solidFill>
              </a:rPr>
              <a:t>info@bonrix.net</a:t>
            </a:r>
            <a:r>
              <a:rPr sz="1104" dirty="0"/>
              <a:t>
</a:t>
            </a:r>
            <a:r>
              <a:rPr sz="1196" b="0" dirty="0">
                <a:solidFill>
                  <a:srgbClr val="1A237E"/>
                </a:solidFill>
              </a:rPr>
              <a:t>bonrix@gmail.com</a:t>
            </a:r>
            <a:r>
              <a:rPr sz="1104" dirty="0"/>
              <a:t>
</a:t>
            </a:r>
            <a:r>
              <a:rPr sz="1196" b="0" dirty="0">
                <a:solidFill>
                  <a:srgbClr val="1A237E"/>
                </a:solidFill>
              </a:rPr>
              <a:t>sales.bonrix@gmail.com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82540" y="1142999"/>
            <a:ext cx="4310696" cy="1866899"/>
          </a:xfrm>
          <a:prstGeom prst="roundRect">
            <a:avLst>
              <a:gd name="adj" fmla="val 12244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7503740" y="13715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619807" y="1508412"/>
            <a:ext cx="266693" cy="226115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8096045" y="1401337"/>
            <a:ext cx="1387387" cy="313163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 dirty="0">
                <a:solidFill>
                  <a:srgbClr val="3949AB"/>
                </a:solidFill>
              </a:rPr>
              <a:t>Websites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033704" y="1743937"/>
            <a:ext cx="4310696" cy="10667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1A237E"/>
                </a:solidFill>
              </a:rPr>
              <a:t>smsviamobile.com</a:t>
            </a:r>
            <a:r>
              <a:rPr sz="1104" dirty="0"/>
              <a:t>
</a:t>
            </a:r>
            <a:r>
              <a:rPr sz="1196" b="0" dirty="0">
                <a:solidFill>
                  <a:srgbClr val="1A237E"/>
                </a:solidFill>
              </a:rPr>
              <a:t>bonrix.net</a:t>
            </a:r>
            <a:r>
              <a:rPr sz="1104" dirty="0"/>
              <a:t>
</a:t>
            </a:r>
            <a:r>
              <a:rPr sz="1196" b="0" dirty="0">
                <a:solidFill>
                  <a:srgbClr val="1A237E"/>
                </a:solidFill>
              </a:rPr>
              <a:t>bonrix.in</a:t>
            </a:r>
            <a:r>
              <a:rPr sz="1104" dirty="0"/>
              <a:t>
</a:t>
            </a:r>
            <a:r>
              <a:rPr sz="1196" b="0" dirty="0">
                <a:solidFill>
                  <a:srgbClr val="1A237E"/>
                </a:solidFill>
              </a:rPr>
              <a:t>bonrix.co.in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347</Words>
  <Application>Microsoft Office PowerPoint</Application>
  <PresentationFormat>Widescreen</PresentationFormat>
  <Paragraphs>80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LENOVO</cp:lastModifiedBy>
  <cp:revision>2</cp:revision>
  <dcterms:created xsi:type="dcterms:W3CDTF">2013-01-27T09:14:16Z</dcterms:created>
  <dcterms:modified xsi:type="dcterms:W3CDTF">2025-11-25T05:57:59Z</dcterms:modified>
  <cp:category/>
</cp:coreProperties>
</file>